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3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ummary Section" id="{6BF22BDB-16FA-914A-AD16-628AB8307FB9}">
          <p14:sldIdLst>
            <p14:sldId id="257"/>
            <p14:sldId id="258"/>
            <p14:sldId id="259"/>
            <p14:sldId id="260"/>
            <p14:sldId id="263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E6E0"/>
    <a:srgbClr val="F90000"/>
    <a:srgbClr val="C2A142"/>
    <a:srgbClr val="4CC58D"/>
    <a:srgbClr val="71AC49"/>
    <a:srgbClr val="E27731"/>
    <a:srgbClr val="5D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224"/>
    <p:restoredTop sz="94630"/>
  </p:normalViewPr>
  <p:slideViewPr>
    <p:cSldViewPr snapToGrid="0" snapToObjects="1">
      <p:cViewPr varScale="1">
        <p:scale>
          <a:sx n="129" d="100"/>
          <a:sy n="129" d="100"/>
        </p:scale>
        <p:origin x="24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F2CB1F-AF9F-0445-B069-5DB223A0EAB0}" type="doc">
      <dgm:prSet loTypeId="urn:microsoft.com/office/officeart/2005/8/layout/funnel1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03BE974-27BC-634A-8FBE-533E0BCC1CC1}">
      <dgm:prSet phldrT="[Text]"/>
      <dgm:spPr/>
      <dgm:t>
        <a:bodyPr/>
        <a:lstStyle/>
        <a:p>
          <a:pPr algn="r"/>
          <a:r>
            <a:rPr lang="en-US" dirty="0" err="1"/>
            <a:t>CryptoCompare</a:t>
          </a:r>
          <a:endParaRPr lang="en-US" dirty="0"/>
        </a:p>
        <a:p>
          <a:pPr algn="ctr"/>
          <a:r>
            <a:rPr lang="en-US" dirty="0"/>
            <a:t>API</a:t>
          </a:r>
        </a:p>
      </dgm:t>
    </dgm:pt>
    <dgm:pt modelId="{344C5C5A-9673-3140-9B65-793F34DF3459}" type="parTrans" cxnId="{53DF5B73-83EF-F74A-84F1-428E90B9C3CC}">
      <dgm:prSet/>
      <dgm:spPr/>
      <dgm:t>
        <a:bodyPr/>
        <a:lstStyle/>
        <a:p>
          <a:endParaRPr lang="en-US"/>
        </a:p>
      </dgm:t>
    </dgm:pt>
    <dgm:pt modelId="{D7EA478B-BD66-8C41-9FE3-A3CF9AE9F57D}" type="sibTrans" cxnId="{53DF5B73-83EF-F74A-84F1-428E90B9C3CC}">
      <dgm:prSet/>
      <dgm:spPr/>
      <dgm:t>
        <a:bodyPr/>
        <a:lstStyle/>
        <a:p>
          <a:endParaRPr lang="en-US"/>
        </a:p>
      </dgm:t>
    </dgm:pt>
    <dgm:pt modelId="{EF69683E-2C37-694B-A6E0-8282E631A5D9}">
      <dgm:prSet phldrT="[Text]"/>
      <dgm:spPr/>
      <dgm:t>
        <a:bodyPr/>
        <a:lstStyle/>
        <a:p>
          <a:r>
            <a:rPr lang="en-US" dirty="0"/>
            <a:t>Twitter</a:t>
          </a:r>
        </a:p>
        <a:p>
          <a:r>
            <a:rPr lang="en-US" dirty="0"/>
            <a:t>API</a:t>
          </a:r>
        </a:p>
      </dgm:t>
    </dgm:pt>
    <dgm:pt modelId="{5CFF8341-8775-074B-8943-2D090D15CC7D}" type="parTrans" cxnId="{C731B0D6-E981-4B4F-8387-6F6E49D04F72}">
      <dgm:prSet/>
      <dgm:spPr/>
      <dgm:t>
        <a:bodyPr/>
        <a:lstStyle/>
        <a:p>
          <a:endParaRPr lang="en-US"/>
        </a:p>
      </dgm:t>
    </dgm:pt>
    <dgm:pt modelId="{0A33C695-A36D-1141-BD4D-F4D7D81320E9}" type="sibTrans" cxnId="{C731B0D6-E981-4B4F-8387-6F6E49D04F72}">
      <dgm:prSet/>
      <dgm:spPr/>
      <dgm:t>
        <a:bodyPr/>
        <a:lstStyle/>
        <a:p>
          <a:endParaRPr lang="en-US"/>
        </a:p>
      </dgm:t>
    </dgm:pt>
    <dgm:pt modelId="{F56523DC-00D6-944C-BDF9-889C2711ACFE}">
      <dgm:prSet phldrT="[Text]"/>
      <dgm:spPr/>
      <dgm:t>
        <a:bodyPr/>
        <a:lstStyle/>
        <a:p>
          <a:r>
            <a:rPr lang="en-US" dirty="0"/>
            <a:t>Google Trends API</a:t>
          </a:r>
        </a:p>
      </dgm:t>
    </dgm:pt>
    <dgm:pt modelId="{46B78893-9F25-484E-B151-C3F99B83E427}" type="parTrans" cxnId="{BDA7F101-6F92-A946-A063-25016CF033A6}">
      <dgm:prSet/>
      <dgm:spPr/>
      <dgm:t>
        <a:bodyPr/>
        <a:lstStyle/>
        <a:p>
          <a:endParaRPr lang="en-US"/>
        </a:p>
      </dgm:t>
    </dgm:pt>
    <dgm:pt modelId="{CD9917F4-D475-D24F-A87C-CD3FCFD550B0}" type="sibTrans" cxnId="{BDA7F101-6F92-A946-A063-25016CF033A6}">
      <dgm:prSet/>
      <dgm:spPr/>
      <dgm:t>
        <a:bodyPr/>
        <a:lstStyle/>
        <a:p>
          <a:endParaRPr lang="en-US"/>
        </a:p>
      </dgm:t>
    </dgm:pt>
    <dgm:pt modelId="{057AE487-FC00-4540-942B-7BC3277B280D}">
      <dgm:prSet phldrT="[Text]" custT="1"/>
      <dgm:spPr/>
      <dgm:t>
        <a:bodyPr/>
        <a:lstStyle/>
        <a:p>
          <a:r>
            <a:rPr lang="en-US" sz="5400" b="1" cap="none" spc="0">
              <a:ln w="9525">
                <a:prstDash val="solid"/>
              </a:ln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rPr>
            <a:t>CASSANDRA</a:t>
          </a:r>
          <a:endParaRPr lang="en-US" sz="5400" b="1" cap="none" spc="0" dirty="0">
            <a:ln w="9525">
              <a:prstDash val="solid"/>
            </a:ln>
            <a:effectLst>
              <a:outerShdw blurRad="12700" dist="38100" dir="2700000" algn="tl" rotWithShape="0">
                <a:schemeClr val="accent5">
                  <a:lumMod val="60000"/>
                  <a:lumOff val="40000"/>
                </a:schemeClr>
              </a:outerShdw>
            </a:effectLst>
          </a:endParaRPr>
        </a:p>
      </dgm:t>
    </dgm:pt>
    <dgm:pt modelId="{8567898C-156E-8B4D-8181-A2E993EC16B8}" type="parTrans" cxnId="{B4DA363F-FF49-AF44-A338-6600D6741366}">
      <dgm:prSet/>
      <dgm:spPr/>
      <dgm:t>
        <a:bodyPr/>
        <a:lstStyle/>
        <a:p>
          <a:endParaRPr lang="en-US"/>
        </a:p>
      </dgm:t>
    </dgm:pt>
    <dgm:pt modelId="{AB04ECDE-3EAF-3946-BEF2-F5307AD39E73}" type="sibTrans" cxnId="{B4DA363F-FF49-AF44-A338-6600D6741366}">
      <dgm:prSet/>
      <dgm:spPr/>
      <dgm:t>
        <a:bodyPr/>
        <a:lstStyle/>
        <a:p>
          <a:endParaRPr lang="en-US"/>
        </a:p>
      </dgm:t>
    </dgm:pt>
    <dgm:pt modelId="{ACCC571E-A2F4-4045-AFBF-73FA24ABAA6F}" type="pres">
      <dgm:prSet presAssocID="{C1F2CB1F-AF9F-0445-B069-5DB223A0EAB0}" presName="Name0" presStyleCnt="0">
        <dgm:presLayoutVars>
          <dgm:chMax val="4"/>
          <dgm:resizeHandles val="exact"/>
        </dgm:presLayoutVars>
      </dgm:prSet>
      <dgm:spPr/>
    </dgm:pt>
    <dgm:pt modelId="{D8E14FB3-FC2D-964D-97AF-C62CACE1861B}" type="pres">
      <dgm:prSet presAssocID="{C1F2CB1F-AF9F-0445-B069-5DB223A0EAB0}" presName="ellipse" presStyleLbl="trBgShp" presStyleIdx="0" presStyleCnt="1"/>
      <dgm:spPr/>
    </dgm:pt>
    <dgm:pt modelId="{8B3EDA49-6E04-BA4D-9533-26D5EB28ED96}" type="pres">
      <dgm:prSet presAssocID="{C1F2CB1F-AF9F-0445-B069-5DB223A0EAB0}" presName="arrow1" presStyleLbl="fgShp" presStyleIdx="0" presStyleCnt="1"/>
      <dgm:spPr/>
    </dgm:pt>
    <dgm:pt modelId="{4C61659D-F77A-374B-9482-BE2327CFAA1C}" type="pres">
      <dgm:prSet presAssocID="{C1F2CB1F-AF9F-0445-B069-5DB223A0EAB0}" presName="rectangle" presStyleLbl="revTx" presStyleIdx="0" presStyleCnt="1" custScaleX="128850" custLinFactNeighborX="0" custLinFactNeighborY="-3097">
        <dgm:presLayoutVars>
          <dgm:bulletEnabled val="1"/>
        </dgm:presLayoutVars>
      </dgm:prSet>
      <dgm:spPr/>
    </dgm:pt>
    <dgm:pt modelId="{D690C2B0-21BF-3848-BB09-0714DC4E43FB}" type="pres">
      <dgm:prSet presAssocID="{EF69683E-2C37-694B-A6E0-8282E631A5D9}" presName="item1" presStyleLbl="node1" presStyleIdx="0" presStyleCnt="3" custScaleX="80222" custScaleY="80222" custLinFactNeighborX="-58244" custLinFactNeighborY="-31899">
        <dgm:presLayoutVars>
          <dgm:bulletEnabled val="1"/>
        </dgm:presLayoutVars>
      </dgm:prSet>
      <dgm:spPr/>
    </dgm:pt>
    <dgm:pt modelId="{6D0A1BD7-6FF6-414A-A4D1-AFABEBDAD4EB}" type="pres">
      <dgm:prSet presAssocID="{F56523DC-00D6-944C-BDF9-889C2711ACFE}" presName="item2" presStyleLbl="node1" presStyleIdx="1" presStyleCnt="3" custScaleX="88972" custScaleY="88972" custLinFactX="35197" custLinFactNeighborX="100000" custLinFactNeighborY="5453">
        <dgm:presLayoutVars>
          <dgm:bulletEnabled val="1"/>
        </dgm:presLayoutVars>
      </dgm:prSet>
      <dgm:spPr/>
    </dgm:pt>
    <dgm:pt modelId="{D4B75981-369B-5842-86FE-B50E75F9C95B}" type="pres">
      <dgm:prSet presAssocID="{057AE487-FC00-4540-942B-7BC3277B280D}" presName="item3" presStyleLbl="node1" presStyleIdx="2" presStyleCnt="3" custScaleX="78978" custScaleY="78978" custLinFactNeighborX="-41111" custLinFactNeighborY="-17167">
        <dgm:presLayoutVars>
          <dgm:bulletEnabled val="1"/>
        </dgm:presLayoutVars>
      </dgm:prSet>
      <dgm:spPr/>
    </dgm:pt>
    <dgm:pt modelId="{1868FBCF-0D41-B74F-9E23-6B899AD9B8F1}" type="pres">
      <dgm:prSet presAssocID="{C1F2CB1F-AF9F-0445-B069-5DB223A0EAB0}" presName="funnel" presStyleLbl="trAlignAcc1" presStyleIdx="0" presStyleCnt="1"/>
      <dgm:spPr/>
    </dgm:pt>
  </dgm:ptLst>
  <dgm:cxnLst>
    <dgm:cxn modelId="{BDA7F101-6F92-A946-A063-25016CF033A6}" srcId="{C1F2CB1F-AF9F-0445-B069-5DB223A0EAB0}" destId="{F56523DC-00D6-944C-BDF9-889C2711ACFE}" srcOrd="2" destOrd="0" parTransId="{46B78893-9F25-484E-B151-C3F99B83E427}" sibTransId="{CD9917F4-D475-D24F-A87C-CD3FCFD550B0}"/>
    <dgm:cxn modelId="{B4DA363F-FF49-AF44-A338-6600D6741366}" srcId="{C1F2CB1F-AF9F-0445-B069-5DB223A0EAB0}" destId="{057AE487-FC00-4540-942B-7BC3277B280D}" srcOrd="3" destOrd="0" parTransId="{8567898C-156E-8B4D-8181-A2E993EC16B8}" sibTransId="{AB04ECDE-3EAF-3946-BEF2-F5307AD39E73}"/>
    <dgm:cxn modelId="{A760456B-6192-0947-88A1-4C57AA3F4B56}" type="presOf" srcId="{503BE974-27BC-634A-8FBE-533E0BCC1CC1}" destId="{D4B75981-369B-5842-86FE-B50E75F9C95B}" srcOrd="0" destOrd="0" presId="urn:microsoft.com/office/officeart/2005/8/layout/funnel1"/>
    <dgm:cxn modelId="{289E7972-A1B0-6F41-AF6F-F8AFC839CC18}" type="presOf" srcId="{057AE487-FC00-4540-942B-7BC3277B280D}" destId="{4C61659D-F77A-374B-9482-BE2327CFAA1C}" srcOrd="0" destOrd="0" presId="urn:microsoft.com/office/officeart/2005/8/layout/funnel1"/>
    <dgm:cxn modelId="{53DF5B73-83EF-F74A-84F1-428E90B9C3CC}" srcId="{C1F2CB1F-AF9F-0445-B069-5DB223A0EAB0}" destId="{503BE974-27BC-634A-8FBE-533E0BCC1CC1}" srcOrd="0" destOrd="0" parTransId="{344C5C5A-9673-3140-9B65-793F34DF3459}" sibTransId="{D7EA478B-BD66-8C41-9FE3-A3CF9AE9F57D}"/>
    <dgm:cxn modelId="{B2F77079-FECF-9445-AE57-F81FC6F0789B}" type="presOf" srcId="{F56523DC-00D6-944C-BDF9-889C2711ACFE}" destId="{D690C2B0-21BF-3848-BB09-0714DC4E43FB}" srcOrd="0" destOrd="0" presId="urn:microsoft.com/office/officeart/2005/8/layout/funnel1"/>
    <dgm:cxn modelId="{D0CD72BF-C7A8-0C4F-BB19-F3D5253AB662}" type="presOf" srcId="{EF69683E-2C37-694B-A6E0-8282E631A5D9}" destId="{6D0A1BD7-6FF6-414A-A4D1-AFABEBDAD4EB}" srcOrd="0" destOrd="0" presId="urn:microsoft.com/office/officeart/2005/8/layout/funnel1"/>
    <dgm:cxn modelId="{C731B0D6-E981-4B4F-8387-6F6E49D04F72}" srcId="{C1F2CB1F-AF9F-0445-B069-5DB223A0EAB0}" destId="{EF69683E-2C37-694B-A6E0-8282E631A5D9}" srcOrd="1" destOrd="0" parTransId="{5CFF8341-8775-074B-8943-2D090D15CC7D}" sibTransId="{0A33C695-A36D-1141-BD4D-F4D7D81320E9}"/>
    <dgm:cxn modelId="{02CDF6E3-1542-EB42-A727-852910F893B6}" type="presOf" srcId="{C1F2CB1F-AF9F-0445-B069-5DB223A0EAB0}" destId="{ACCC571E-A2F4-4045-AFBF-73FA24ABAA6F}" srcOrd="0" destOrd="0" presId="urn:microsoft.com/office/officeart/2005/8/layout/funnel1"/>
    <dgm:cxn modelId="{25894F99-A181-0647-B57C-40669C2C08C9}" type="presParOf" srcId="{ACCC571E-A2F4-4045-AFBF-73FA24ABAA6F}" destId="{D8E14FB3-FC2D-964D-97AF-C62CACE1861B}" srcOrd="0" destOrd="0" presId="urn:microsoft.com/office/officeart/2005/8/layout/funnel1"/>
    <dgm:cxn modelId="{29F4B11A-EE6B-7A48-A60A-841CBA8DF4B2}" type="presParOf" srcId="{ACCC571E-A2F4-4045-AFBF-73FA24ABAA6F}" destId="{8B3EDA49-6E04-BA4D-9533-26D5EB28ED96}" srcOrd="1" destOrd="0" presId="urn:microsoft.com/office/officeart/2005/8/layout/funnel1"/>
    <dgm:cxn modelId="{CBEDDAF7-D4BD-4A46-82A6-155E5FB7DB29}" type="presParOf" srcId="{ACCC571E-A2F4-4045-AFBF-73FA24ABAA6F}" destId="{4C61659D-F77A-374B-9482-BE2327CFAA1C}" srcOrd="2" destOrd="0" presId="urn:microsoft.com/office/officeart/2005/8/layout/funnel1"/>
    <dgm:cxn modelId="{E5666AB4-68AC-0F42-87DB-538CF4F0DC4C}" type="presParOf" srcId="{ACCC571E-A2F4-4045-AFBF-73FA24ABAA6F}" destId="{D690C2B0-21BF-3848-BB09-0714DC4E43FB}" srcOrd="3" destOrd="0" presId="urn:microsoft.com/office/officeart/2005/8/layout/funnel1"/>
    <dgm:cxn modelId="{D1362436-F34B-5840-9E26-005FAE4FB18B}" type="presParOf" srcId="{ACCC571E-A2F4-4045-AFBF-73FA24ABAA6F}" destId="{6D0A1BD7-6FF6-414A-A4D1-AFABEBDAD4EB}" srcOrd="4" destOrd="0" presId="urn:microsoft.com/office/officeart/2005/8/layout/funnel1"/>
    <dgm:cxn modelId="{24771CDD-1F3F-C84D-BE27-D4AE2BC49673}" type="presParOf" srcId="{ACCC571E-A2F4-4045-AFBF-73FA24ABAA6F}" destId="{D4B75981-369B-5842-86FE-B50E75F9C95B}" srcOrd="5" destOrd="0" presId="urn:microsoft.com/office/officeart/2005/8/layout/funnel1"/>
    <dgm:cxn modelId="{7F0DDB92-5B43-994C-9E38-E5DE779B9D94}" type="presParOf" srcId="{ACCC571E-A2F4-4045-AFBF-73FA24ABAA6F}" destId="{1868FBCF-0D41-B74F-9E23-6B899AD9B8F1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817863-0F5C-3C48-917A-67675415A23C}" type="doc">
      <dgm:prSet loTypeId="urn:microsoft.com/office/officeart/2005/8/layout/pyramid2" loCatId="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5494263-A2C8-FB44-A44A-EC36B79135CC}">
      <dgm:prSet phldrT="[Text]"/>
      <dgm:spPr/>
      <dgm:t>
        <a:bodyPr/>
        <a:lstStyle/>
        <a:p>
          <a:r>
            <a:rPr lang="en-US" dirty="0"/>
            <a:t>Easy To Use</a:t>
          </a:r>
        </a:p>
      </dgm:t>
    </dgm:pt>
    <dgm:pt modelId="{ED977F62-4DDE-0E4C-A8D4-5A02D121C91F}" type="parTrans" cxnId="{ADAFAB2C-7F64-B242-9D1B-4059FAA13B58}">
      <dgm:prSet/>
      <dgm:spPr/>
      <dgm:t>
        <a:bodyPr/>
        <a:lstStyle/>
        <a:p>
          <a:endParaRPr lang="en-US"/>
        </a:p>
      </dgm:t>
    </dgm:pt>
    <dgm:pt modelId="{3E117808-0CE2-D94C-8003-5EDA1EFE7755}" type="sibTrans" cxnId="{ADAFAB2C-7F64-B242-9D1B-4059FAA13B58}">
      <dgm:prSet/>
      <dgm:spPr/>
      <dgm:t>
        <a:bodyPr/>
        <a:lstStyle/>
        <a:p>
          <a:endParaRPr lang="en-US"/>
        </a:p>
      </dgm:t>
    </dgm:pt>
    <dgm:pt modelId="{F72062D7-7C3A-3B4E-BE1A-4F3028D92555}">
      <dgm:prSet phldrT="[Text]"/>
      <dgm:spPr/>
      <dgm:t>
        <a:bodyPr/>
        <a:lstStyle/>
        <a:p>
          <a:r>
            <a:rPr lang="en-US" dirty="0"/>
            <a:t>Beautifully </a:t>
          </a:r>
        </a:p>
        <a:p>
          <a:r>
            <a:rPr lang="en-US" dirty="0"/>
            <a:t>Designed</a:t>
          </a:r>
        </a:p>
      </dgm:t>
    </dgm:pt>
    <dgm:pt modelId="{3593B66A-3940-F343-9D53-3126AA0C9D79}" type="parTrans" cxnId="{C6B0FEFE-E405-DD48-9405-9BBF07780E24}">
      <dgm:prSet/>
      <dgm:spPr/>
      <dgm:t>
        <a:bodyPr/>
        <a:lstStyle/>
        <a:p>
          <a:endParaRPr lang="en-US"/>
        </a:p>
      </dgm:t>
    </dgm:pt>
    <dgm:pt modelId="{AB72CAB5-2E28-B246-9B4B-6A3FDE93E7B3}" type="sibTrans" cxnId="{C6B0FEFE-E405-DD48-9405-9BBF07780E24}">
      <dgm:prSet/>
      <dgm:spPr/>
      <dgm:t>
        <a:bodyPr/>
        <a:lstStyle/>
        <a:p>
          <a:endParaRPr lang="en-US"/>
        </a:p>
      </dgm:t>
    </dgm:pt>
    <dgm:pt modelId="{CCA633EF-BDCB-5544-97C4-6CA1CB973536}">
      <dgm:prSet phldrT="[Text]"/>
      <dgm:spPr/>
      <dgm:t>
        <a:bodyPr/>
        <a:lstStyle/>
        <a:p>
          <a:r>
            <a:rPr lang="en-US" dirty="0"/>
            <a:t>Let Users Have Knowledge Like A Pro Without Being A Pro</a:t>
          </a:r>
        </a:p>
      </dgm:t>
    </dgm:pt>
    <dgm:pt modelId="{8D1C2D6C-1760-CE43-954A-E96FD7C5D69C}" type="parTrans" cxnId="{C13819D2-C7AF-B94D-A9D6-32E10972A2ED}">
      <dgm:prSet/>
      <dgm:spPr/>
      <dgm:t>
        <a:bodyPr/>
        <a:lstStyle/>
        <a:p>
          <a:endParaRPr lang="en-US"/>
        </a:p>
      </dgm:t>
    </dgm:pt>
    <dgm:pt modelId="{798417A6-C0FC-044A-9CEB-A051A86B43FA}" type="sibTrans" cxnId="{C13819D2-C7AF-B94D-A9D6-32E10972A2ED}">
      <dgm:prSet/>
      <dgm:spPr/>
      <dgm:t>
        <a:bodyPr/>
        <a:lstStyle/>
        <a:p>
          <a:endParaRPr lang="en-US"/>
        </a:p>
      </dgm:t>
    </dgm:pt>
    <dgm:pt modelId="{57DF2E13-4E08-F94A-A841-7CBD54DE74A2}" type="pres">
      <dgm:prSet presAssocID="{63817863-0F5C-3C48-917A-67675415A23C}" presName="compositeShape" presStyleCnt="0">
        <dgm:presLayoutVars>
          <dgm:dir/>
          <dgm:resizeHandles/>
        </dgm:presLayoutVars>
      </dgm:prSet>
      <dgm:spPr/>
    </dgm:pt>
    <dgm:pt modelId="{C15AB5A1-D88B-644D-877A-7C4353D14BC4}" type="pres">
      <dgm:prSet presAssocID="{63817863-0F5C-3C48-917A-67675415A23C}" presName="pyramid" presStyleLbl="node1" presStyleIdx="0" presStyleCnt="1"/>
      <dgm:spPr>
        <a:solidFill>
          <a:schemeClr val="accent2">
            <a:hueOff val="0"/>
            <a:satOff val="0"/>
            <a:lumOff val="0"/>
            <a:alpha val="83000"/>
          </a:schemeClr>
        </a:solidFill>
      </dgm:spPr>
    </dgm:pt>
    <dgm:pt modelId="{60B28F21-F1FD-F845-A2CF-427B01FEBEA0}" type="pres">
      <dgm:prSet presAssocID="{63817863-0F5C-3C48-917A-67675415A23C}" presName="theList" presStyleCnt="0"/>
      <dgm:spPr/>
    </dgm:pt>
    <dgm:pt modelId="{F7CDC72D-60D2-FC46-B0DD-33C352E88C77}" type="pres">
      <dgm:prSet presAssocID="{55494263-A2C8-FB44-A44A-EC36B79135CC}" presName="aNode" presStyleLbl="fgAcc1" presStyleIdx="0" presStyleCnt="3">
        <dgm:presLayoutVars>
          <dgm:bulletEnabled val="1"/>
        </dgm:presLayoutVars>
      </dgm:prSet>
      <dgm:spPr/>
    </dgm:pt>
    <dgm:pt modelId="{39D08FDD-7C58-6A47-B7FB-A20EF7D71A6E}" type="pres">
      <dgm:prSet presAssocID="{55494263-A2C8-FB44-A44A-EC36B79135CC}" presName="aSpace" presStyleCnt="0"/>
      <dgm:spPr/>
    </dgm:pt>
    <dgm:pt modelId="{079A5B25-F314-C743-A958-AF05CB9BE5A9}" type="pres">
      <dgm:prSet presAssocID="{F72062D7-7C3A-3B4E-BE1A-4F3028D92555}" presName="aNode" presStyleLbl="fgAcc1" presStyleIdx="1" presStyleCnt="3">
        <dgm:presLayoutVars>
          <dgm:bulletEnabled val="1"/>
        </dgm:presLayoutVars>
      </dgm:prSet>
      <dgm:spPr/>
    </dgm:pt>
    <dgm:pt modelId="{540B3289-B688-8C41-BB81-24B5C87FD56C}" type="pres">
      <dgm:prSet presAssocID="{F72062D7-7C3A-3B4E-BE1A-4F3028D92555}" presName="aSpace" presStyleCnt="0"/>
      <dgm:spPr/>
    </dgm:pt>
    <dgm:pt modelId="{305A004D-1BD4-D544-9D89-E381E857324B}" type="pres">
      <dgm:prSet presAssocID="{CCA633EF-BDCB-5544-97C4-6CA1CB973536}" presName="aNode" presStyleLbl="fgAcc1" presStyleIdx="2" presStyleCnt="3">
        <dgm:presLayoutVars>
          <dgm:bulletEnabled val="1"/>
        </dgm:presLayoutVars>
      </dgm:prSet>
      <dgm:spPr/>
    </dgm:pt>
    <dgm:pt modelId="{AFC67FF6-01B9-DC46-ACE3-E201D4BE17F5}" type="pres">
      <dgm:prSet presAssocID="{CCA633EF-BDCB-5544-97C4-6CA1CB973536}" presName="aSpace" presStyleCnt="0"/>
      <dgm:spPr/>
    </dgm:pt>
  </dgm:ptLst>
  <dgm:cxnLst>
    <dgm:cxn modelId="{9CEE7029-E941-4446-B233-9AA01894CA54}" type="presOf" srcId="{55494263-A2C8-FB44-A44A-EC36B79135CC}" destId="{F7CDC72D-60D2-FC46-B0DD-33C352E88C77}" srcOrd="0" destOrd="0" presId="urn:microsoft.com/office/officeart/2005/8/layout/pyramid2"/>
    <dgm:cxn modelId="{ADAFAB2C-7F64-B242-9D1B-4059FAA13B58}" srcId="{63817863-0F5C-3C48-917A-67675415A23C}" destId="{55494263-A2C8-FB44-A44A-EC36B79135CC}" srcOrd="0" destOrd="0" parTransId="{ED977F62-4DDE-0E4C-A8D4-5A02D121C91F}" sibTransId="{3E117808-0CE2-D94C-8003-5EDA1EFE7755}"/>
    <dgm:cxn modelId="{7425D64C-C462-F14A-86BA-3E0FAB1E8803}" type="presOf" srcId="{F72062D7-7C3A-3B4E-BE1A-4F3028D92555}" destId="{079A5B25-F314-C743-A958-AF05CB9BE5A9}" srcOrd="0" destOrd="0" presId="urn:microsoft.com/office/officeart/2005/8/layout/pyramid2"/>
    <dgm:cxn modelId="{0F0AD97E-B3CF-9A4F-8614-53D353C5485B}" type="presOf" srcId="{CCA633EF-BDCB-5544-97C4-6CA1CB973536}" destId="{305A004D-1BD4-D544-9D89-E381E857324B}" srcOrd="0" destOrd="0" presId="urn:microsoft.com/office/officeart/2005/8/layout/pyramid2"/>
    <dgm:cxn modelId="{C13819D2-C7AF-B94D-A9D6-32E10972A2ED}" srcId="{63817863-0F5C-3C48-917A-67675415A23C}" destId="{CCA633EF-BDCB-5544-97C4-6CA1CB973536}" srcOrd="2" destOrd="0" parTransId="{8D1C2D6C-1760-CE43-954A-E96FD7C5D69C}" sibTransId="{798417A6-C0FC-044A-9CEB-A051A86B43FA}"/>
    <dgm:cxn modelId="{EE9BBBE3-F5B7-E54A-82BC-DEDE58B646DB}" type="presOf" srcId="{63817863-0F5C-3C48-917A-67675415A23C}" destId="{57DF2E13-4E08-F94A-A841-7CBD54DE74A2}" srcOrd="0" destOrd="0" presId="urn:microsoft.com/office/officeart/2005/8/layout/pyramid2"/>
    <dgm:cxn modelId="{C6B0FEFE-E405-DD48-9405-9BBF07780E24}" srcId="{63817863-0F5C-3C48-917A-67675415A23C}" destId="{F72062D7-7C3A-3B4E-BE1A-4F3028D92555}" srcOrd="1" destOrd="0" parTransId="{3593B66A-3940-F343-9D53-3126AA0C9D79}" sibTransId="{AB72CAB5-2E28-B246-9B4B-6A3FDE93E7B3}"/>
    <dgm:cxn modelId="{4301FA33-E166-FC49-9CB2-911F4E0E78ED}" type="presParOf" srcId="{57DF2E13-4E08-F94A-A841-7CBD54DE74A2}" destId="{C15AB5A1-D88B-644D-877A-7C4353D14BC4}" srcOrd="0" destOrd="0" presId="urn:microsoft.com/office/officeart/2005/8/layout/pyramid2"/>
    <dgm:cxn modelId="{A33333DB-785D-8645-8974-6424178139DD}" type="presParOf" srcId="{57DF2E13-4E08-F94A-A841-7CBD54DE74A2}" destId="{60B28F21-F1FD-F845-A2CF-427B01FEBEA0}" srcOrd="1" destOrd="0" presId="urn:microsoft.com/office/officeart/2005/8/layout/pyramid2"/>
    <dgm:cxn modelId="{542A5A60-B4EF-444C-B875-2D49F53DDA8D}" type="presParOf" srcId="{60B28F21-F1FD-F845-A2CF-427B01FEBEA0}" destId="{F7CDC72D-60D2-FC46-B0DD-33C352E88C77}" srcOrd="0" destOrd="0" presId="urn:microsoft.com/office/officeart/2005/8/layout/pyramid2"/>
    <dgm:cxn modelId="{AA6617FB-810E-9C4C-961D-9532BEC5DCBD}" type="presParOf" srcId="{60B28F21-F1FD-F845-A2CF-427B01FEBEA0}" destId="{39D08FDD-7C58-6A47-B7FB-A20EF7D71A6E}" srcOrd="1" destOrd="0" presId="urn:microsoft.com/office/officeart/2005/8/layout/pyramid2"/>
    <dgm:cxn modelId="{40953A86-FDA6-794C-8FFF-DC8C04EB4CCE}" type="presParOf" srcId="{60B28F21-F1FD-F845-A2CF-427B01FEBEA0}" destId="{079A5B25-F314-C743-A958-AF05CB9BE5A9}" srcOrd="2" destOrd="0" presId="urn:microsoft.com/office/officeart/2005/8/layout/pyramid2"/>
    <dgm:cxn modelId="{73CC8C46-096F-E74F-81D7-D0660EFC0D20}" type="presParOf" srcId="{60B28F21-F1FD-F845-A2CF-427B01FEBEA0}" destId="{540B3289-B688-8C41-BB81-24B5C87FD56C}" srcOrd="3" destOrd="0" presId="urn:microsoft.com/office/officeart/2005/8/layout/pyramid2"/>
    <dgm:cxn modelId="{047B0646-5526-CF41-91BF-DC77BEF18C2F}" type="presParOf" srcId="{60B28F21-F1FD-F845-A2CF-427B01FEBEA0}" destId="{305A004D-1BD4-D544-9D89-E381E857324B}" srcOrd="4" destOrd="0" presId="urn:microsoft.com/office/officeart/2005/8/layout/pyramid2"/>
    <dgm:cxn modelId="{860C8871-6F27-9E4E-A345-2EDD303F67F5}" type="presParOf" srcId="{60B28F21-F1FD-F845-A2CF-427B01FEBEA0}" destId="{AFC67FF6-01B9-DC46-ACE3-E201D4BE17F5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14FB3-FC2D-964D-97AF-C62CACE1861B}">
      <dsp:nvSpPr>
        <dsp:cNvPr id="0" name=""/>
        <dsp:cNvSpPr/>
      </dsp:nvSpPr>
      <dsp:spPr>
        <a:xfrm>
          <a:off x="1872826" y="220133"/>
          <a:ext cx="4368800" cy="1517226"/>
        </a:xfrm>
        <a:prstGeom prst="ellipse">
          <a:avLst/>
        </a:prstGeom>
        <a:solidFill>
          <a:schemeClr val="accent5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3EDA49-6E04-BA4D-9533-26D5EB28ED96}">
      <dsp:nvSpPr>
        <dsp:cNvPr id="0" name=""/>
        <dsp:cNvSpPr/>
      </dsp:nvSpPr>
      <dsp:spPr>
        <a:xfrm>
          <a:off x="3640666" y="3935306"/>
          <a:ext cx="846666" cy="541866"/>
        </a:xfrm>
        <a:prstGeom prst="down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61659D-F77A-374B-9482-BE2327CFAA1C}">
      <dsp:nvSpPr>
        <dsp:cNvPr id="0" name=""/>
        <dsp:cNvSpPr/>
      </dsp:nvSpPr>
      <dsp:spPr>
        <a:xfrm>
          <a:off x="1445767" y="4337334"/>
          <a:ext cx="5236464" cy="101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4048" tIns="384048" rIns="384048" bIns="384048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b="1" kern="1200" cap="none" spc="0">
              <a:ln w="9525">
                <a:prstDash val="solid"/>
              </a:ln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rPr>
            <a:t>CASSANDRA</a:t>
          </a:r>
          <a:endParaRPr lang="en-US" sz="5400" b="1" kern="1200" cap="none" spc="0" dirty="0">
            <a:ln w="9525">
              <a:prstDash val="solid"/>
            </a:ln>
            <a:effectLst>
              <a:outerShdw blurRad="12700" dist="38100" dir="2700000" algn="tl" rotWithShape="0">
                <a:schemeClr val="accent5">
                  <a:lumMod val="60000"/>
                  <a:lumOff val="40000"/>
                </a:schemeClr>
              </a:outerShdw>
            </a:effectLst>
          </a:endParaRPr>
        </a:p>
      </dsp:txBody>
      <dsp:txXfrm>
        <a:off x="1445767" y="4337334"/>
        <a:ext cx="5236464" cy="1016000"/>
      </dsp:txXfrm>
    </dsp:sp>
    <dsp:sp modelId="{D690C2B0-21BF-3848-BB09-0714DC4E43FB}">
      <dsp:nvSpPr>
        <dsp:cNvPr id="0" name=""/>
        <dsp:cNvSpPr/>
      </dsp:nvSpPr>
      <dsp:spPr>
        <a:xfrm>
          <a:off x="2724243" y="1519106"/>
          <a:ext cx="1222583" cy="122258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Google Trends API</a:t>
          </a:r>
        </a:p>
      </dsp:txBody>
      <dsp:txXfrm>
        <a:off x="2903286" y="1698149"/>
        <a:ext cx="864497" cy="864497"/>
      </dsp:txXfrm>
    </dsp:sp>
    <dsp:sp modelId="{6D0A1BD7-6FF6-414A-A4D1-AFABEBDAD4EB}">
      <dsp:nvSpPr>
        <dsp:cNvPr id="0" name=""/>
        <dsp:cNvSpPr/>
      </dsp:nvSpPr>
      <dsp:spPr>
        <a:xfrm>
          <a:off x="4515102" y="878337"/>
          <a:ext cx="1355933" cy="1355933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Twitter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API</a:t>
          </a:r>
        </a:p>
      </dsp:txBody>
      <dsp:txXfrm>
        <a:off x="4713674" y="1076909"/>
        <a:ext cx="958789" cy="958789"/>
      </dsp:txXfrm>
    </dsp:sp>
    <dsp:sp modelId="{D4B75981-369B-5842-86FE-B50E75F9C95B}">
      <dsp:nvSpPr>
        <dsp:cNvPr id="0" name=""/>
        <dsp:cNvSpPr/>
      </dsp:nvSpPr>
      <dsp:spPr>
        <a:xfrm>
          <a:off x="3462189" y="241293"/>
          <a:ext cx="1203624" cy="1203624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CryptoCompare</a:t>
          </a:r>
          <a:endParaRPr lang="en-US" sz="100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API</a:t>
          </a:r>
        </a:p>
      </dsp:txBody>
      <dsp:txXfrm>
        <a:off x="3638456" y="417560"/>
        <a:ext cx="851090" cy="851090"/>
      </dsp:txXfrm>
    </dsp:sp>
    <dsp:sp modelId="{1868FBCF-0D41-B74F-9E23-6B899AD9B8F1}">
      <dsp:nvSpPr>
        <dsp:cNvPr id="0" name=""/>
        <dsp:cNvSpPr/>
      </dsp:nvSpPr>
      <dsp:spPr>
        <a:xfrm>
          <a:off x="1693333" y="33866"/>
          <a:ext cx="4741333" cy="3793066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5AB5A1-D88B-644D-877A-7C4353D14BC4}">
      <dsp:nvSpPr>
        <dsp:cNvPr id="0" name=""/>
        <dsp:cNvSpPr/>
      </dsp:nvSpPr>
      <dsp:spPr>
        <a:xfrm>
          <a:off x="948266" y="0"/>
          <a:ext cx="5418667" cy="5418667"/>
        </a:xfrm>
        <a:prstGeom prst="triangle">
          <a:avLst/>
        </a:prstGeom>
        <a:solidFill>
          <a:schemeClr val="accent2">
            <a:hueOff val="0"/>
            <a:satOff val="0"/>
            <a:lumOff val="0"/>
            <a:alpha val="83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CDC72D-60D2-FC46-B0DD-33C352E88C77}">
      <dsp:nvSpPr>
        <dsp:cNvPr id="0" name=""/>
        <dsp:cNvSpPr/>
      </dsp:nvSpPr>
      <dsp:spPr>
        <a:xfrm>
          <a:off x="3657599" y="544777"/>
          <a:ext cx="3522133" cy="128270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Easy To Use</a:t>
          </a:r>
        </a:p>
      </dsp:txBody>
      <dsp:txXfrm>
        <a:off x="3720215" y="607393"/>
        <a:ext cx="3396901" cy="1157468"/>
      </dsp:txXfrm>
    </dsp:sp>
    <dsp:sp modelId="{079A5B25-F314-C743-A958-AF05CB9BE5A9}">
      <dsp:nvSpPr>
        <dsp:cNvPr id="0" name=""/>
        <dsp:cNvSpPr/>
      </dsp:nvSpPr>
      <dsp:spPr>
        <a:xfrm>
          <a:off x="3657599" y="1987814"/>
          <a:ext cx="3522133" cy="128270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Beautifully 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Designed</a:t>
          </a:r>
        </a:p>
      </dsp:txBody>
      <dsp:txXfrm>
        <a:off x="3720215" y="2050430"/>
        <a:ext cx="3396901" cy="1157468"/>
      </dsp:txXfrm>
    </dsp:sp>
    <dsp:sp modelId="{305A004D-1BD4-D544-9D89-E381E857324B}">
      <dsp:nvSpPr>
        <dsp:cNvPr id="0" name=""/>
        <dsp:cNvSpPr/>
      </dsp:nvSpPr>
      <dsp:spPr>
        <a:xfrm>
          <a:off x="3657599" y="3430852"/>
          <a:ext cx="3522133" cy="1282700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Let Users Have Knowledge Like A Pro Without Being A Pro</a:t>
          </a:r>
        </a:p>
      </dsp:txBody>
      <dsp:txXfrm>
        <a:off x="3720215" y="3493468"/>
        <a:ext cx="3396901" cy="11574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55B85-6C05-F043-A7D7-F5C469B49E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1FC5BB-3739-3542-AED2-6F94DA7A2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BE57F-9A1E-0F46-8015-FF6F79AC1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5A932-C02B-B54D-896B-89FDC9257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8F083-4491-FA40-B6CE-B60BF79D0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85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0645A-5314-184D-9C70-881AF43C3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2E3E06-4616-9D48-8F02-F61529329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8A3AC-10EE-5D4C-BE2A-456B3FEC2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0400D-7339-0746-A26D-6A69B951D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BCD4B-76E2-B446-8052-5FF0183C7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125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6D00A8-CEC3-CB41-A8BD-570E4A90AC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6A77C3-3F6D-3B49-B5C6-3336B5A84E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8FF57-5B6A-DD46-8B65-747FFF14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5FDFB-1D9E-1B49-9D09-FC739A9BE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35437-2B48-3A4E-A251-F7CF01063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35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6A54-5673-F245-9139-2D7456BDE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6654A-E105-DD47-86D6-917BBAA49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BA9DC-BC20-2943-8DFA-03B33DF09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95D0D-51DE-5B41-BF6F-947E45E1D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8DD76-2BD9-574D-8C54-DC2C30101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70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0572C-E27D-B34A-95C8-67855824E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215E1-8042-E24D-9F43-EDB6090FB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476C1-7D1C-3D4D-9B3D-7A6B15395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A0557-75F6-C040-AFED-76110F6F3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8CCBE-51D8-C240-9776-19FA1C46F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830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E85F-1A47-C940-B824-65850AD5F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B2FE4-FD40-F641-8CEF-22A944E33A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13F324-CA4B-9540-AEB3-B705CD421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6A4FC4-E2E3-314A-B448-C9889BB75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89EF3-207D-6A47-BD9E-817330485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FC9C4-9E45-E941-B50F-25F351603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18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48880-5463-BA41-AC75-B27E71DE3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94B070-FA91-1846-9EA0-DFB0404FE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0534B9-AB85-6B48-94BE-C2B37061E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6D6D86-8B33-7F46-A875-062C6231F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49D043-5949-C34B-AB25-8F3B83CF87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0ED6B6-7D13-8743-9DA5-FC153D134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C2C668-A01B-8745-B0B7-740C83091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E9621D-D146-0445-8575-3F97ED5E4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085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A383-46B9-3543-85B9-509C337D2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C535E4-CADC-AF45-9616-6986DF49E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7CEF2A-F5B4-484C-B05F-79087D71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5C385E-F3DB-2B47-83F3-2F5890063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82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B3E3C2-B352-E541-9C89-B1D7B225C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D25411-C0CD-7E42-A6AE-D0D058B26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7FD74-A68A-DD43-9487-589A5F18B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774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0307B-1009-1A48-8828-9D3B30C7C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387FA-E1D9-014A-B5ED-506CEDF55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A7F501-B8EB-2745-8C19-71C66AEBF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1C48A6-EFD1-3142-A3A1-92783A1AA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32F62-5425-0944-A340-483E83421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E1C6FD-0E5F-1F4C-BBB8-4CD37D6D0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33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0C1BA-A0AE-5647-B294-73D728441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FC07BB-A277-8046-B528-0A43A08BD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C4148-87F8-554E-8C7F-A96921A7A0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B5B825-CCF4-1447-B52B-04ED2D47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3C9296-B4F5-3044-9DB5-0EB3A44F3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FBFCF-B40B-9145-94A1-E63CD74F3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480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5EE997-1026-F341-A153-7ADD3F8D9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59163-5B2C-EA45-AD9E-DBC1ECFDB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36496-BFBB-7847-9580-F84D100658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FC24E-F153-384A-853B-14B2F91126EF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719BD-8B24-2044-9E3A-36A5DC426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B38CF-9A56-3942-AF7A-D3C2F2E78D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7CFA2-908B-8546-A171-77A072261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224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diagramLayout" Target="../diagrams/layout2.xml"/><Relationship Id="rId7" Type="http://schemas.openxmlformats.org/officeDocument/2006/relationships/image" Target="../media/image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D798388-BD91-E049-B35E-DEF166C73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2008"/>
          </a:xfrm>
          <a:prstGeom prst="rect">
            <a:avLst/>
          </a:prstGeo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6121BC4F-7812-214A-90DB-DD75D33608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8780230"/>
              </p:ext>
            </p:extLst>
          </p:nvPr>
        </p:nvGraphicFramePr>
        <p:xfrm>
          <a:off x="2032000" y="148604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8505F9A7-8346-A34D-9473-EFA651FF7898}"/>
              </a:ext>
            </a:extLst>
          </p:cNvPr>
          <p:cNvGrpSpPr/>
          <p:nvPr/>
        </p:nvGrpSpPr>
        <p:grpSpPr>
          <a:xfrm>
            <a:off x="4214612" y="1915872"/>
            <a:ext cx="1098052" cy="1098052"/>
            <a:chOff x="3928533" y="342730"/>
            <a:chExt cx="1524000" cy="1524000"/>
          </a:xfrm>
          <a:solidFill>
            <a:schemeClr val="accent2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F276CDE-5F56-9240-9122-422D0F33BDB9}"/>
                </a:ext>
              </a:extLst>
            </p:cNvPr>
            <p:cNvSpPr/>
            <p:nvPr/>
          </p:nvSpPr>
          <p:spPr>
            <a:xfrm>
              <a:off x="3928533" y="342730"/>
              <a:ext cx="1524000" cy="1524000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Oval 4">
              <a:extLst>
                <a:ext uri="{FF2B5EF4-FFF2-40B4-BE49-F238E27FC236}">
                  <a16:creationId xmlns:a16="http://schemas.microsoft.com/office/drawing/2014/main" id="{CB38ABE5-76BF-DC42-A671-7738764103AE}"/>
                </a:ext>
              </a:extLst>
            </p:cNvPr>
            <p:cNvSpPr txBox="1"/>
            <p:nvPr/>
          </p:nvSpPr>
          <p:spPr>
            <a:xfrm>
              <a:off x="4151718" y="565915"/>
              <a:ext cx="1077630" cy="107763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/>
                <a:t>Google</a:t>
              </a:r>
            </a:p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/>
                <a:t>Geocoding</a:t>
              </a:r>
            </a:p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dirty="0"/>
                <a:t>API</a:t>
              </a:r>
              <a:endParaRPr lang="en-US" sz="1200" kern="12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05A9CA-65DA-2547-A25E-9968C43C9EE1}"/>
              </a:ext>
            </a:extLst>
          </p:cNvPr>
          <p:cNvGrpSpPr/>
          <p:nvPr/>
        </p:nvGrpSpPr>
        <p:grpSpPr>
          <a:xfrm>
            <a:off x="5823372" y="3757167"/>
            <a:ext cx="1203624" cy="1203624"/>
            <a:chOff x="3462189" y="241293"/>
            <a:chExt cx="1203624" cy="1203624"/>
          </a:xfrm>
          <a:solidFill>
            <a:srgbClr val="00B050">
              <a:alpha val="55000"/>
            </a:srgbClr>
          </a:solidFill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51DE4BD-E587-5046-A720-6B8E9E4829F1}"/>
                </a:ext>
              </a:extLst>
            </p:cNvPr>
            <p:cNvSpPr/>
            <p:nvPr/>
          </p:nvSpPr>
          <p:spPr>
            <a:xfrm>
              <a:off x="3462189" y="241293"/>
              <a:ext cx="1203624" cy="1203624"/>
            </a:xfrm>
            <a:prstGeom prst="ellipse">
              <a:avLst/>
            </a:prstGeom>
            <a:solidFill>
              <a:schemeClr val="accent4">
                <a:lumMod val="75000"/>
                <a:alpha val="79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6758543"/>
                <a:satOff val="-17419"/>
                <a:lumOff val="-11765"/>
                <a:alphaOff val="0"/>
              </a:schemeClr>
            </a:fillRef>
            <a:effectRef idx="0">
              <a:schemeClr val="accent5">
                <a:hueOff val="-6758543"/>
                <a:satOff val="-17419"/>
                <a:lumOff val="-11765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14" name="Oval 4">
              <a:extLst>
                <a:ext uri="{FF2B5EF4-FFF2-40B4-BE49-F238E27FC236}">
                  <a16:creationId xmlns:a16="http://schemas.microsoft.com/office/drawing/2014/main" id="{1073AB7F-089E-7449-A4B9-B8A821B5BFF9}"/>
                </a:ext>
              </a:extLst>
            </p:cNvPr>
            <p:cNvSpPr txBox="1"/>
            <p:nvPr/>
          </p:nvSpPr>
          <p:spPr>
            <a:xfrm>
              <a:off x="3638456" y="417560"/>
              <a:ext cx="851090" cy="851090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/>
                <a:t>NEWS</a:t>
              </a:r>
            </a:p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/>
                <a:t>API</a:t>
              </a:r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C3E0DC9-BE9E-114E-84BC-E3938258208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2486552" y="2464898"/>
            <a:ext cx="1728060" cy="244840"/>
          </a:xfrm>
          <a:prstGeom prst="straightConnector1">
            <a:avLst/>
          </a:prstGeom>
          <a:ln w="38100">
            <a:solidFill>
              <a:srgbClr val="E2773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8915C8D-2D65-B648-9AF1-09A53E8B1180}"/>
              </a:ext>
            </a:extLst>
          </p:cNvPr>
          <p:cNvCxnSpPr/>
          <p:nvPr/>
        </p:nvCxnSpPr>
        <p:spPr>
          <a:xfrm flipH="1">
            <a:off x="3236976" y="3933434"/>
            <a:ext cx="1618488" cy="566533"/>
          </a:xfrm>
          <a:prstGeom prst="straightConnector1">
            <a:avLst/>
          </a:prstGeom>
          <a:ln w="38100">
            <a:solidFill>
              <a:srgbClr val="5D9BD5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1B7DF3-97C9-3542-8EAC-774FB2550E61}"/>
              </a:ext>
            </a:extLst>
          </p:cNvPr>
          <p:cNvCxnSpPr>
            <a:cxnSpLocks/>
          </p:cNvCxnSpPr>
          <p:nvPr/>
        </p:nvCxnSpPr>
        <p:spPr>
          <a:xfrm flipV="1">
            <a:off x="6601968" y="1563624"/>
            <a:ext cx="2743200" cy="495756"/>
          </a:xfrm>
          <a:prstGeom prst="straightConnector1">
            <a:avLst/>
          </a:prstGeom>
          <a:ln w="38100">
            <a:solidFill>
              <a:srgbClr val="71AC49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5B3203-DC4F-234F-9D9C-BAF7E6BC5CE2}"/>
              </a:ext>
            </a:extLst>
          </p:cNvPr>
          <p:cNvCxnSpPr/>
          <p:nvPr/>
        </p:nvCxnSpPr>
        <p:spPr>
          <a:xfrm>
            <a:off x="7726680" y="3461004"/>
            <a:ext cx="1691640" cy="361188"/>
          </a:xfrm>
          <a:prstGeom prst="straightConnector1">
            <a:avLst/>
          </a:prstGeom>
          <a:ln w="38100">
            <a:solidFill>
              <a:srgbClr val="4CC58D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C6FBC65-8858-2544-A7CA-B86903AA9D03}"/>
              </a:ext>
            </a:extLst>
          </p:cNvPr>
          <p:cNvCxnSpPr>
            <a:stCxn id="13" idx="5"/>
          </p:cNvCxnSpPr>
          <p:nvPr/>
        </p:nvCxnSpPr>
        <p:spPr>
          <a:xfrm>
            <a:off x="6850729" y="4784524"/>
            <a:ext cx="1442879" cy="756740"/>
          </a:xfrm>
          <a:prstGeom prst="straightConnector1">
            <a:avLst/>
          </a:prstGeom>
          <a:ln w="38100">
            <a:solidFill>
              <a:srgbClr val="C2A142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1056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A945A1-D338-5D42-9AA9-ADFB7EB9C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39069">
            <a:off x="-135379" y="-72760"/>
            <a:ext cx="2630087" cy="2630087"/>
          </a:xfrm>
          <a:prstGeom prst="rect">
            <a:avLst/>
          </a:prstGeom>
        </p:spPr>
      </p:pic>
      <p:sp>
        <p:nvSpPr>
          <p:cNvPr id="8" name="Oval Callout 7">
            <a:extLst>
              <a:ext uri="{FF2B5EF4-FFF2-40B4-BE49-F238E27FC236}">
                <a16:creationId xmlns:a16="http://schemas.microsoft.com/office/drawing/2014/main" id="{6FA355D7-D1F1-7E4B-A2A9-652588946C9F}"/>
              </a:ext>
            </a:extLst>
          </p:cNvPr>
          <p:cNvSpPr/>
          <p:nvPr/>
        </p:nvSpPr>
        <p:spPr>
          <a:xfrm>
            <a:off x="8183880" y="1780108"/>
            <a:ext cx="3086100" cy="2067687"/>
          </a:xfrm>
          <a:prstGeom prst="wedgeEllipseCallout">
            <a:avLst>
              <a:gd name="adj1" fmla="val 30194"/>
              <a:gd name="adj2" fmla="val 70167"/>
            </a:avLst>
          </a:prstGeom>
          <a:effectLst>
            <a:outerShdw blurRad="57150" dist="114300" dir="2820000" algn="ctr" rotWithShape="0">
              <a:srgbClr val="000000">
                <a:alpha val="34000"/>
              </a:srgb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Bradley Hand" pitchFamily="2" charset="77"/>
                <a:cs typeface="Phosphate Inline" panose="02000506050000020004" pitchFamily="2" charset="77"/>
              </a:rPr>
              <a:t>Our Findings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036E70-5FEB-EE49-B5EA-F99EE9696EC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839069">
            <a:off x="3047422" y="2274500"/>
            <a:ext cx="3814002" cy="38140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A2B118-A6B7-4A47-B705-77039E66A0F9}"/>
              </a:ext>
            </a:extLst>
          </p:cNvPr>
          <p:cNvSpPr txBox="1"/>
          <p:nvPr/>
        </p:nvSpPr>
        <p:spPr>
          <a:xfrm rot="20263137">
            <a:off x="3479754" y="3928247"/>
            <a:ext cx="29738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pc="600" dirty="0">
                <a:ln>
                  <a:solidFill>
                    <a:schemeClr val="accent1"/>
                  </a:solidFill>
                </a:ln>
                <a:pattFill prst="pct60">
                  <a:fgClr>
                    <a:srgbClr val="0070C0"/>
                  </a:fgClr>
                  <a:bgClr>
                    <a:schemeClr val="bg1"/>
                  </a:bgClr>
                </a:pattFill>
                <a:latin typeface="Bernard MT Condensed" panose="02050806060905020404" pitchFamily="18" charset="77"/>
                <a:cs typeface="Broadway" panose="020F0502020204030204" pitchFamily="34" charset="0"/>
              </a:rPr>
              <a:t>24/7 Markets</a:t>
            </a:r>
          </a:p>
        </p:txBody>
      </p:sp>
    </p:spTree>
    <p:extLst>
      <p:ext uri="{BB962C8B-B14F-4D97-AF65-F5344CB8AC3E}">
        <p14:creationId xmlns:p14="http://schemas.microsoft.com/office/powerpoint/2010/main" val="2836683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231B97-02A3-F04F-AF79-F6E939E1BB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1"/>
          <a:stretch/>
        </p:blipFill>
        <p:spPr>
          <a:xfrm>
            <a:off x="712519" y="1780551"/>
            <a:ext cx="11062386" cy="3785937"/>
          </a:xfrm>
          <a:prstGeom prst="rect">
            <a:avLst/>
          </a:prstGeom>
          <a:effectLst>
            <a:outerShdw dist="177800" dir="2700000" algn="tl" rotWithShape="0">
              <a:prstClr val="black">
                <a:alpha val="1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2831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1E24CEC-97FF-1D4E-96ED-2AECFCCED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143000"/>
            <a:ext cx="4572000" cy="4572000"/>
          </a:xfrm>
          <a:prstGeom prst="rect">
            <a:avLst/>
          </a:prstGeom>
          <a:effectLst>
            <a:outerShdw blurRad="25400" dist="114300" dir="2220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9194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999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73CD22A-5FE0-EF41-81BB-68AA5C5657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661063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4FC67AF-A780-D843-8B9E-80B064F48687}"/>
              </a:ext>
            </a:extLst>
          </p:cNvPr>
          <p:cNvSpPr txBox="1"/>
          <p:nvPr/>
        </p:nvSpPr>
        <p:spPr>
          <a:xfrm>
            <a:off x="4411980" y="5492002"/>
            <a:ext cx="2640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SYSTEM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C9FE63-5549-AB4A-8DB5-CA49255655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603" b="96862" l="2743" r="96203">
                        <a14:foregroundMark x1="10338" y1="24268" x2="7384" y2="35146"/>
                        <a14:foregroundMark x1="33544" y1="7741" x2="57384" y2="4603"/>
                        <a14:foregroundMark x1="92827" y1="37866" x2="95781" y2="54184"/>
                        <a14:foregroundMark x1="95781" y1="54184" x2="96203" y2="54393"/>
                        <a14:foregroundMark x1="52532" y1="47908" x2="53586" y2="51046"/>
                        <a14:foregroundMark x1="2743" y1="42678" x2="3165" y2="50628"/>
                        <a14:foregroundMark x1="43460" y1="96862" x2="58228" y2="96862"/>
                        <a14:foregroundMark x1="43460" y1="52092" x2="43460" y2="52092"/>
                        <a14:foregroundMark x1="63502" y1="44979" x2="64979" y2="43096"/>
                        <a14:foregroundMark x1="56329" y1="44142" x2="59283" y2="48745"/>
                        <a14:foregroundMark x1="41350" y1="45397" x2="47046" y2="42678"/>
                        <a14:foregroundMark x1="51477" y1="41423" x2="64557" y2="36192"/>
                        <a14:foregroundMark x1="66034" y1="36192" x2="66034" y2="36192"/>
                        <a14:foregroundMark x1="65190" y1="35565" x2="70464" y2="32845"/>
                        <a14:foregroundMark x1="47468" y1="42678" x2="50422" y2="41423"/>
                        <a14:foregroundMark x1="63713" y1="43933" x2="65612" y2="47071"/>
                        <a14:foregroundMark x1="70886" y1="41632" x2="70042" y2="39749"/>
                        <a14:foregroundMark x1="76160" y1="36820" x2="77426" y2="39749"/>
                        <a14:foregroundMark x1="81857" y1="36611" x2="83755" y2="38494"/>
                        <a14:foregroundMark x1="13291" y1="61715" x2="13713" y2="64226"/>
                        <a14:foregroundMark x1="19198" y1="59414" x2="20675" y2="61925"/>
                        <a14:foregroundMark x1="26582" y1="56695" x2="26582" y2="59414"/>
                        <a14:foregroundMark x1="33966" y1="53347" x2="34177" y2="55439"/>
                        <a14:foregroundMark x1="18987" y1="54184" x2="25527" y2="51674"/>
                        <a14:foregroundMark x1="25527" y1="51464" x2="29958" y2="50000"/>
                        <a14:foregroundMark x1="82278" y1="45397" x2="87764" y2="43096"/>
                        <a14:foregroundMark x1="77004" y1="30753" x2="74895" y2="31172"/>
                        <a14:foregroundMark x1="77637" y1="30544" x2="82489" y2="28243"/>
                        <a14:foregroundMark x1="36920" y1="64226" x2="46835" y2="59833"/>
                        <a14:foregroundMark x1="49367" y1="58996" x2="57595" y2="55649"/>
                        <a14:foregroundMark x1="57595" y1="55439" x2="66245" y2="51883"/>
                        <a14:foregroundMark x1="25949" y1="33054" x2="20675" y2="52301"/>
                        <a14:foregroundMark x1="25949" y1="34310" x2="38397" y2="23849"/>
                        <a14:foregroundMark x1="38397" y1="23849" x2="54641" y2="21757"/>
                        <a14:foregroundMark x1="54641" y1="21757" x2="68776" y2="28870"/>
                        <a14:foregroundMark x1="68776" y1="28870" x2="71519" y2="31799"/>
                        <a14:foregroundMark x1="78692" y1="47908" x2="75105" y2="64017"/>
                        <a14:foregroundMark x1="75105" y1="64017" x2="64346" y2="75732"/>
                        <a14:foregroundMark x1="64346" y1="75732" x2="47890" y2="78243"/>
                        <a14:foregroundMark x1="47890" y1="78243" x2="32489" y2="73222"/>
                        <a14:foregroundMark x1="32489" y1="73222" x2="27426" y2="68410"/>
                        <a14:foregroundMark x1="12236" y1="67364" x2="14135" y2="679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9137" y="719666"/>
            <a:ext cx="30099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485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4E2135F-02D4-7641-A9F1-2CCAB5CAC49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17320" y="0"/>
            <a:ext cx="9726930" cy="68544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2492A8-4E04-7343-ABCD-DE038D4D2080}"/>
              </a:ext>
            </a:extLst>
          </p:cNvPr>
          <p:cNvSpPr txBox="1"/>
          <p:nvPr/>
        </p:nvSpPr>
        <p:spPr>
          <a:xfrm>
            <a:off x="4652010" y="1623060"/>
            <a:ext cx="30518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Bradley Hand ITC" panose="020F0502020204030204" pitchFamily="34" charset="0"/>
                <a:cs typeface="Bradley Hand ITC" panose="020F0502020204030204" pitchFamily="34" charset="0"/>
              </a:rPr>
              <a:t>Random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Bradley Hand ITC" panose="020F0502020204030204" pitchFamily="34" charset="0"/>
                <a:cs typeface="Bradley Hand ITC" panose="020F0502020204030204" pitchFamily="34" charset="0"/>
              </a:rPr>
              <a:t>Forest</a:t>
            </a:r>
          </a:p>
        </p:txBody>
      </p:sp>
    </p:spTree>
    <p:extLst>
      <p:ext uri="{BB962C8B-B14F-4D97-AF65-F5344CB8AC3E}">
        <p14:creationId xmlns:p14="http://schemas.microsoft.com/office/powerpoint/2010/main" val="3286361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3628</TotalTime>
  <Words>37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Bernard MT Condensed</vt:lpstr>
      <vt:lpstr>Bradley Hand</vt:lpstr>
      <vt:lpstr>Bradley Hand ITC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Tushar Chand Kapoor</dc:creator>
  <cp:lastModifiedBy>Tushar Chand Kapoor</cp:lastModifiedBy>
  <cp:revision>18</cp:revision>
  <dcterms:created xsi:type="dcterms:W3CDTF">2019-02-28T00:58:37Z</dcterms:created>
  <dcterms:modified xsi:type="dcterms:W3CDTF">2019-04-07T20:53:23Z</dcterms:modified>
</cp:coreProperties>
</file>

<file path=docProps/thumbnail.jpeg>
</file>